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6858000"/>
  <p:notesSz cx="6858000" cy="9144000"/>
  <p:embeddedFontLst>
    <p:embeddedFont>
      <p:font typeface="Coming Soon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ingSo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14350" y="2840569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411692" y="2064810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1842558" y="3495678"/>
            <a:ext cx="7802033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300692" y="2009778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1735" y="3875620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342900" y="2133602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486150" y="2133602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42901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42901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3483770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3483770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42901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681288" y="364069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42901" y="1913469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344216" y="6400801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344216" y="7156452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gif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 rot="-5400000">
            <a:off x="3269756" y="4468105"/>
            <a:ext cx="1895071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©Thrifty in Third Grade 2016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606940" y="-35081"/>
            <a:ext cx="234872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October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713110" y="689212"/>
            <a:ext cx="4191000" cy="914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52400" y="1676400"/>
            <a:ext cx="6553200" cy="1676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152400" y="3505200"/>
            <a:ext cx="3124200" cy="2819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525100" y="3505200"/>
            <a:ext cx="3124200" cy="2819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oming Soon"/>
                <a:ea typeface="Coming Soon"/>
                <a:cs typeface="Coming Soon"/>
                <a:sym typeface="Coming Soon"/>
              </a:rPr>
              <a:t>Grammar: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 Weekly focus: 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Oct. 1st Adverbs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Oct 8th- Review all grammar skills taught so far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Oct. 15th Pronouns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Oct. 22nd Regular Plural Nouns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Oct. 29th Irregular Plural Nouns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oming Soon"/>
                <a:ea typeface="Coming Soon"/>
                <a:cs typeface="Coming Soon"/>
                <a:sym typeface="Coming Soon"/>
              </a:rPr>
              <a:t>Vocabulary: 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You can find our vocabulary words on my teacher web page!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Read Aloud: </a:t>
            </a:r>
            <a:r>
              <a:rPr lang="en-US" sz="12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Because of Winn-Dixie by Kate DiCamillo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152400" y="6504513"/>
            <a:ext cx="6477000" cy="1524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Fluency: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Thank you for your support with reading 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poems at home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!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Social Studies:</a:t>
            </a:r>
            <a:r>
              <a:rPr b="1" lang="en-US" sz="18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We will continue with the study of Geography: continents, oceans, and map skills.</a:t>
            </a:r>
            <a:endParaRPr sz="18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Rem</a:t>
            </a:r>
            <a:r>
              <a:rPr b="1" lang="en-US">
                <a:latin typeface="Coming Soon"/>
                <a:ea typeface="Coming Soon"/>
                <a:cs typeface="Coming Soon"/>
                <a:sym typeface="Coming Soon"/>
              </a:rPr>
              <a:t>inders: </a:t>
            </a:r>
            <a:r>
              <a:rPr b="1" lang="en-US" sz="1200">
                <a:latin typeface="Coming Soon"/>
                <a:ea typeface="Coming Soon"/>
                <a:cs typeface="Coming Soon"/>
                <a:sym typeface="Coming Soon"/>
              </a:rPr>
              <a:t>I will be in touch with those who offered to help with the Halloween party. 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690972" y="8153400"/>
            <a:ext cx="5993152" cy="914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Birthdays and Other Important Dates: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000">
                <a:latin typeface="Coming Soon"/>
                <a:ea typeface="Coming Soon"/>
                <a:cs typeface="Coming Soon"/>
                <a:sym typeface="Coming Soon"/>
              </a:rPr>
              <a:t>5</a:t>
            </a:r>
            <a:r>
              <a:rPr baseline="30000"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th</a:t>
            </a: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 Early Dismissal	7th- Emily</a:t>
            </a:r>
            <a:r>
              <a:rPr lang="en-US" sz="1000">
                <a:latin typeface="Coming Soon"/>
                <a:ea typeface="Coming Soon"/>
                <a:cs typeface="Coming Soon"/>
                <a:sym typeface="Coming Soon"/>
              </a:rPr>
              <a:t>’s &amp; Andrew Work’s birthday    8</a:t>
            </a:r>
            <a:r>
              <a:rPr baseline="30000"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th</a:t>
            </a: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 Columbus Day, NO SCHOOL</a:t>
            </a:r>
            <a:endParaRPr sz="10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Coming Soon"/>
                <a:ea typeface="Coming Soon"/>
                <a:cs typeface="Coming Soon"/>
                <a:sym typeface="Coming Soon"/>
              </a:rPr>
              <a:t>  13th-Dylan’s birthday	17th- Sophia P. birthday        19</a:t>
            </a:r>
            <a:r>
              <a:rPr baseline="30000"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th</a:t>
            </a: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 Scholastic Book Order Due (code: QLTRZ) </a:t>
            </a:r>
            <a:endParaRPr sz="1000"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 22nd- Cour</a:t>
            </a:r>
            <a:r>
              <a:rPr lang="en-US" sz="1000">
                <a:latin typeface="Coming Soon"/>
                <a:ea typeface="Coming Soon"/>
                <a:cs typeface="Coming Soon"/>
                <a:sym typeface="Coming Soon"/>
              </a:rPr>
              <a:t>tney’s Birthday    26</a:t>
            </a:r>
            <a:r>
              <a:rPr baseline="30000"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th</a:t>
            </a: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 Monster Mash Bash	31</a:t>
            </a:r>
            <a:r>
              <a:rPr baseline="30000"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st</a:t>
            </a:r>
            <a:r>
              <a:rPr lang="en-US" sz="10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 Halloween Party @ 2:00</a:t>
            </a:r>
            <a:endParaRPr b="1" sz="10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hocolate Birthday Cake" id="92" name="Google Shape;9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339947">
            <a:off x="4530" y="8189043"/>
            <a:ext cx="866851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lain Pumpkin" id="93" name="Google Shape;9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009" y="597381"/>
            <a:ext cx="1004827" cy="10028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utumn Apples" id="94" name="Google Shape;9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75444" y="22445"/>
            <a:ext cx="1577756" cy="15777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eaves and Rake" id="95" name="Google Shape;95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38450" y="5334000"/>
            <a:ext cx="1057275" cy="12350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3"/>
          <p:cNvSpPr txBox="1"/>
          <p:nvPr/>
        </p:nvSpPr>
        <p:spPr>
          <a:xfrm rot="-5400000">
            <a:off x="5814686" y="8087091"/>
            <a:ext cx="1895071" cy="253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05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©Thrifty in Third Grade 2016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1091836" y="683293"/>
            <a:ext cx="38124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Mrs. Stahl’s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3</a:t>
            </a:r>
            <a:r>
              <a:rPr b="1" baseline="30000" lang="en-US" sz="2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rd</a:t>
            </a:r>
            <a:r>
              <a:rPr b="1" lang="en-US" sz="2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Grade News</a:t>
            </a:r>
            <a:endParaRPr b="1" sz="32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01261" y="1676400"/>
            <a:ext cx="6482862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Reading: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We are continuing with Unit 1: Observing the World Around Us. The students are learning how a character’s motivations and actions affect the events in a story. Comprehension Strategy-We have been practicing using Post-it Notes to “track” our thinking. Students are encouraged to Stop and Jot the </a:t>
            </a:r>
            <a:r>
              <a:rPr i="1"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Who 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and </a:t>
            </a:r>
            <a:r>
              <a:rPr i="1"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What 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during their independent reading. </a:t>
            </a:r>
            <a:endParaRPr sz="12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Writing: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The students are in the beg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inning stages of developing their personal narrative. We will be focusing on narrowing a topic, writing a lead, dialogue,, and adding details to our writing. </a:t>
            </a:r>
            <a:endParaRPr sz="12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66700" y="3571325"/>
            <a:ext cx="2905200" cy="2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Math:</a:t>
            </a:r>
            <a:r>
              <a:rPr lang="en-US" sz="18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 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Chapter 3: Addition up to 10,000 will be wrapped up this week. The unit test will be on 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Wednes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day, Oct. 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3</a:t>
            </a:r>
            <a:r>
              <a:rPr baseline="30000"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th</a:t>
            </a: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. Our next units are Chapter 4: Subtraction up to 10,000 ( approx. 2 weeks in length) and Chapter 5: Using Bar Models: Addition and Subtraction.</a:t>
            </a:r>
            <a:endParaRPr sz="1200">
              <a:solidFill>
                <a:srgbClr val="000000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Coming Soon"/>
                <a:ea typeface="Coming Soon"/>
                <a:cs typeface="Coming Soon"/>
                <a:sym typeface="Coming Soon"/>
              </a:rPr>
              <a:t>-Rocket Math has begun in the classroom! You can expect to see this for homework</a:t>
            </a:r>
            <a:r>
              <a:rPr lang="en-US" sz="1200">
                <a:latin typeface="Coming Soon"/>
                <a:ea typeface="Coming Soon"/>
                <a:cs typeface="Coming Soon"/>
                <a:sym typeface="Coming Soon"/>
              </a:rPr>
              <a:t> nightly. At home your child will practice their facts for 2 minutes. They have become experts doing this in the classroom and can explain how it should be done at home.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